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50CA8D-EF89-40CB-AF6C-592CEFE65A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741CD8-5A21-4898-84FB-F746C7B493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Sample MYCIN consultation session.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B67F80-F6F8-4357-9F50-E39BED2797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23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14, Issue 3, May 2007, Pages 376–385,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https://doi.org/10.1197/jamia.M2374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Sample MYCIN consultation session.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Sample MYCIN consultation session.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2024-04-26T07:01:47Z</dcterms:modified>
</cp:coreProperties>
</file>