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4799AE-D6B0-4DD7-B854-954A678019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BF6165-81DA-4BFE-9CF4-E2A155500F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MSCs and MSC-chondrocytes regulated cytokine production of CII-reactive T cells. MSCs/MSC-chondrocytes failed to stimulate T cells to produce IFN-γ (A) and TNF-α (B) compared with the no-MSC controls in which cells cultured only with APCs (1:1) in the absence of CII, however, significantly suppressed CII-stimulated T cells from producing pro-inflammatory cytokines IFN-γ (A) and TNF-α (B). (C) MSCs/MSC-chondrocytes exerted no effects on the secretion IL-4 by T cells cultured only with APCs (1:1) in the absence of CII, while significantly reversed the low-level IL-4 secreted by CII-reactive T cells. (D) Whether stimulated by CII or not, MSCs/MSC-chondrocytes significantly elevated the levels of IL-10 compared with no-MSC controls. Data were presented as mean pg/ml ± s.d. of triplicates of three separate experiments. (A, B and C): *P &lt; 0.01 and #P &lt; 0.01 vs no-MSC controls for T cells from PBMCs and SFMCs, respectively, with the stimulation of CII. (D): *P &lt; 0.01 and #P &lt; 0.01 vs no-MSC controls for T cells from PBMCs and SFMCs, respectively, with or without CII-stimulation. MSC-chondro, MSC-differentiated chondrocytes.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British Society for Rheumatology.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61893A-8BEC-4E25-B764-4945C9E3195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m2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47, Issue 1, January 2008, Pages 22–30,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https://doi.org/10.1093/rheumatology/kem284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MSCs and MSC-chondrocytes regulated cytokine production of CII-reactive T cells. MSCs/MSC-chondrocytes failed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4. MSCs and MSC-chondrocytes regulated cytokine production of CII-reactive T cells. MSCs/MSC-chondrocytes failed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2024-09-20T19:44:00Z</dcterms:modified>
</cp:coreProperties>
</file>