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3A8D4-7A91-4886-80B7-EEA95E057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B1BC9-CCD9-485E-B2C3-757D4CF2A4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D326E-C490-4F65-B234-6F9B78F5BF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2024-04-26T05:31:12Z</dcterms:modified>
</cp:coreProperties>
</file>