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F34E95-0068-48F6-8F37-011EC9A9AE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AC69D-7090-482C-BAF9-ED17236EF6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ABB6E2-E010-4AD8-B47D-F793D7CDFAC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2024-04-26T04:03:42Z</dcterms:modified>
</cp:coreProperties>
</file>