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517A03-5B7A-4CC9-8283-C7BBB0476E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2B8DEC-A26C-494D-962E-E39170F160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percentage of alveolar macrophages ingesting opsonized and nonopsonized particles during administration of anesthesia with 100% (n = 30; •) or 30% (n = 30; □) inspired oxygen. Data are mean ± SD. Reprinted with permission from [50].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839A75-1887-4855-B939-C198DE4031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442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35, Issue 11, 1 December 2002, Pages 1397–1404,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https://doi.org/10.1086/344275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percentage of alveolar macrophages ingesting opsonized and nonopsonized particles during administration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The percentage of alveolar macrophages ingesting opsonized and nonopsonized particles during administration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2024-04-26T10:38:48Z</dcterms:modified>
</cp:coreProperties>
</file>