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  <p:sldId id="283" r:id="rId10"/>
    <p:sldId id="286" r:id="rId11"/>
    <p:sldId id="289" r:id="rId12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tags" Target="tags/tag1.xml" /><Relationship Id="rId14" Type="http://schemas.openxmlformats.org/officeDocument/2006/relationships/presProps" Target="presProps.xml" /><Relationship Id="rId15" Type="http://schemas.openxmlformats.org/officeDocument/2006/relationships/viewProps" Target="viewProps.xml" /><Relationship Id="rId16" Type="http://schemas.openxmlformats.org/officeDocument/2006/relationships/theme" Target="theme/theme1.xml" /><Relationship Id="rId17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7339DAB-DF95-489A-8600-FC536C813053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2FA13FF6-90C0-4860-9882-ED566FF671E1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Schematic diagram of the Risky-Gains task.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2008 The AuthorsThis is an Open Access article distributed under the terms of the Creative Commons Attribution Non-Commercial License (http://creativecommons.org/licenses/by-nc/2.0/uk/) which permits unrestricted non-commercial 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E6264B8-D8FE-46F7-A529-A45BACFB8B62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Results of the ROI analyses. The activation map shows the activation in the predefined regions, the insula and the OFC, on a standard template, and the bar charts show the plot of percent signal change for the risky versus safe-response contrast in female and male participants. No significantly stronger activation was revealed for the male participants than for the female participants. Right (R) is right. L = left hemisphere; R = right hemisphere; x, y, z in Montreal Neurological Institute coordinates. Error bars show standard error of means.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2008 The AuthorsThis is an Open Access article distributed under the terms of the Creative Commons Attribution Non-Commercial License (http://creativecommons.org/licenses/by-nc/2.0/uk/) which permits unrestricted non-commercial 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E6264B8-D8FE-46F7-A529-A45BACFB8B62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Results of the ROI analyses comparing activations in the insula and the OFC between female and male participants. x, y, z in Montreal Neurological Institute coordinates.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2008 The AuthorsThis is an Open Access article distributed under the terms of the Creative Commons Attribution Non-Commercial License (http://creativecommons.org/licenses/by-nc/2.0/uk/) which permits unrestricted non-commercial 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E6264B8-D8FE-46F7-A529-A45BACFB8B62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Whole-brain analysis comparing sex effects on risky versus safe-response contrast and punishment feedback versus risky-response contrast at a voxel-wise intensity threshold of P &lt; 0.001 corrected at a cluster level of 10 voxels. No significantly stronger activation was revealed for the male participants than for the female participants. L = left hemisphere; R = right hemisphere; x, y, z in Montreal Neurological Institute coordinates.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2008 The AuthorsThis is an Open Access article distributed under the terms of the Creative Commons Attribution Non-Commercial License (http://creativecommons.org/licenses/by-nc/2.0/uk/) which permits unrestricted non-commercial 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E6264B8-D8FE-46F7-A529-A45BACFB8B62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5.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Scatter plot between the rate of risky responses and percent signal change in the right insula.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2008 The AuthorsThis is an Open Access article distributed under the terms of the Creative Commons Attribution Non-Commercial License (http://creativecommons.org/licenses/by-nc/2.0/uk/) which permits unrestricted non-commercial 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E6264B8-D8FE-46F7-A529-A45BACFB8B62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6.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Scatter plot between the rate of risky responses and percent signal change in the left insula.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2008 The AuthorsThis is an Open Access article distributed under the terms of the Creative Commons Attribution Non-Commercial License (http://creativecommons.org/licenses/by-nc/2.0/uk/) which permits unrestricted non-commercial 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E6264B8-D8FE-46F7-A529-A45BACFB8B62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7.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Whole-brain analysis showing stronger brain activation in the female participants than in the male participants on a) punished-then-risky versus safe responses; b) punished-then-risky versus safe-then-risky responses; c) punished-then-risky versus risky-then-risky responses; d) risky-then-risky versus safe responses; and e) risky-then-risky versus safe-then-risky responses at a voxel-wise intensity threshold of P &lt; 0.001 corrected at a cluster level of 10 voxels. L = left hemisphere; R = right hemisphere; x, y, z in Montreal Neurological Institute coordinates.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2008 The AuthorsThis is an Open Access article distributed under the terms of the Creative Commons Attribution Non-Commercial License (http://creativecommons.org/licenses/by-nc/2.0/uk/) which permits unrestricted non-commercial 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E6264B8-D8FE-46F7-A529-A45BACFB8B62}" type="slidenum">
              <a:rPr lang="en-US" altLang="en-US" sz="1200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8.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Scatter plot between the rate of risky responses after receiving punishment feedback (i.e., punished-then-risky response) and its percent signal change in the right OFC.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2008 The AuthorsThis is an Open Access article distributed under the terms of the Creative Commons Attribution Non-Commercial License (http://creativecommons.org/licenses/by-nc/2.0/uk/) which permits unrestricted non-commercial 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E6264B8-D8FE-46F7-A529-A45BACFB8B62}" type="slidenum">
              <a:rPr lang="en-US" altLang="en-US" sz="1200"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9.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Scatter plot between the rate of risky responses after making a risky response (i.e., risky-then-risky response) and its percent signal change in the left insula.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2008 The AuthorsThis is an Open Access article distributed under the terms of the Creative Commons Attribution Non-Commercial License (http://creativecommons.org/licenses/by-nc/2.0/uk/) which permits unrestricted non-commercial 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E6264B8-D8FE-46F7-A529-A45BACFB8B62}" type="slidenum">
              <a:rPr lang="en-US" altLang="en-US" sz="1200"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cercor/bhn17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cercor/bhn17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cercor/bhn17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cercor/bhn17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cercor/bhn17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93/cercor/bhn17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hyperlink" Target="https://doi.org/10.1093/cercor/bhn17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8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Relationship Id="rId3" Type="http://schemas.openxmlformats.org/officeDocument/2006/relationships/hyperlink" Target="https://doi.org/10.1093/cercor/bhn17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9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9.xml" /><Relationship Id="rId3" Type="http://schemas.openxmlformats.org/officeDocument/2006/relationships/hyperlink" Target="https://doi.org/10.1093/cercor/bhn17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0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19, Issue 6, June 2009, Pages 1303–1312,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https://doi.org/10.1093/cercor/bhn172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1. </a:t>
            </a:r>
            <a:r>
              <a:rPr lang="en-US" altLang="en-US" b="0"/>
              <a:t>Schematic diagram of the Risky-Gains task.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1806297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19, Issue 6, June 2009, Pages 1303–1312,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https://doi.org/10.1093/cercor/bhn172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2. </a:t>
            </a:r>
            <a:r>
              <a:rPr lang="en-US" altLang="en-US" b="0"/>
              <a:t>Results of the ROI analyses. The activation map shows the activation in the predefined regions, the insula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312039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19, Issue 6, June 2009, Pages 1303–1312,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https://doi.org/10.1093/cercor/bhn172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3. </a:t>
            </a:r>
            <a:r>
              <a:rPr lang="en-US" altLang="en-US" b="0"/>
              <a:t>Results of the ROI analyses comparing activations in the insula and the OFC between female and male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667000" y="1371600"/>
            <a:ext cx="3802975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19, Issue 6, June 2009, Pages 1303–1312,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https://doi.org/10.1093/cercor/bhn172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4. </a:t>
            </a:r>
            <a:r>
              <a:rPr lang="en-US" altLang="en-US" b="0"/>
              <a:t>Whole-brain analysis comparing sex effects on risky versus safe-response contrast and punishment feedback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336649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19, Issue 6, June 2009, Pages 1303–1312,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https://doi.org/10.1093/cercor/bhn172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5. </a:t>
            </a:r>
            <a:r>
              <a:rPr lang="en-US" altLang="en-US" b="0"/>
              <a:t>Scatter plot between the rate of risky responses and percent signal change in the right insula.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387600" y="1371600"/>
            <a:ext cx="4370636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19, Issue 6, June 2009, Pages 1303–1312,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https://doi.org/10.1093/cercor/bhn172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6. </a:t>
            </a:r>
            <a:r>
              <a:rPr lang="en-US" altLang="en-US" b="0"/>
              <a:t>Scatter plot between the rate of risky responses and percent signal change in the left insula.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489200" y="1371600"/>
            <a:ext cx="4168646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19, Issue 6, June 2009, Pages 1303–1312,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https://doi.org/10.1093/cercor/bhn172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7. </a:t>
            </a:r>
            <a:r>
              <a:rPr lang="en-US" altLang="en-US" b="0"/>
              <a:t>Whole-brain analysis showing stronger brain activation in the female participants than in the male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159000" y="1371600"/>
            <a:ext cx="4826317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19, Issue 6, June 2009, Pages 1303–1312,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https://doi.org/10.1093/cercor/bhn172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8. </a:t>
            </a:r>
            <a:r>
              <a:rPr lang="en-US" altLang="en-US" b="0"/>
              <a:t>Scatter plot between the rate of risky responses after receiving punishment feedback (i.e.,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527300" y="1371600"/>
            <a:ext cx="4095512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19, Issue 6, June 2009, Pages 1303–1312,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https://doi.org/10.1093/cercor/bhn172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9. </a:t>
            </a:r>
            <a:r>
              <a:rPr lang="en-US" altLang="en-US" b="0"/>
              <a:t>Scatter plot between the rate of risky responses after making a risky response (i.e., risky-then-risky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476500" y="1371600"/>
            <a:ext cx="4189541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27</Paragraphs>
  <Slides>9</Slides>
  <Notes>9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baseType="lpstr" size="10">
      <vt:lpstr>13_Office Theme</vt:lpstr>
      <vt:lpstr>Figure 1. Schematic diagram of the Risky-Gains task.
</vt:lpstr>
      <vt:lpstr>Figure 2. Results of the ROI analyses. The activation map shows the activation in the predefined regions, the insula ...</vt:lpstr>
      <vt:lpstr>Figure 3. Results of the ROI analyses comparing activations in the insula and the OFC between female and male ...</vt:lpstr>
      <vt:lpstr>Figure 4. Whole-brain analysis comparing sex effects on risky versus safe-response contrast and punishment feedback ...</vt:lpstr>
      <vt:lpstr>Figure 5. Scatter plot between the rate of risky responses and percent signal change in the right insula.
</vt:lpstr>
      <vt:lpstr>Figure 6. Scatter plot between the rate of risky responses and percent signal change in the left insula.
</vt:lpstr>
      <vt:lpstr>Figure 7. Whole-brain analysis showing stronger brain activation in the female participants than in the male ...</vt:lpstr>
      <vt:lpstr>Figure 8. Scatter plot between the rate of risky responses after receiving punishment feedback (i.e., ...</vt:lpstr>
      <vt:lpstr>Figure 9. Scatter plot between the rate of risky responses after making a risky response (i.e., risky-then-risky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2024-04-26T20:24:18Z</dcterms:modified>
</cp:coreProperties>
</file>