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C54D46-77AD-456A-ABA6-62AFF40683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81C21C-1A6A-4309-918E-0020C58FA3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Dopamine synthesis correlates with WM capacity. A voxelwise regression on Ki values and total words recalled on the Listening Span Test revealed that individuals with higher bilateral caudate dopamine scored higher on the Listening Span Test.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7604DA-6F04-43DF-91D6-CD599E05389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9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2, February 2009, Pages 445–454,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Dopamine synthesis correlates with WM capacity. A voxelwise regression on K</a:t>
            </a:r>
            <a:r>
              <a:rPr lang="en-US" altLang="en-US" b="0" baseline="-25000"/>
              <a:t>i</a:t>
            </a:r>
            <a:r>
              <a:rPr lang="en-US" altLang="en-US" b="0"/>
              <a:t> values and total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Dopamine synthesis correlates with WM capacity. A voxelwise regression on Ki values and total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2024-04-26T10:19:29Z</dcterms:modified>
</cp:coreProperties>
</file>