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801BAF-B0DE-4A4E-851F-3D3D65948F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2D517-089B-426F-BB88-D826DFB8A3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only known inhabited planet rises over the surface of the Moon, as photographed from Apollo 8 in December 1968. (NASA)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4B298-DD28-401D-BE3C-5910CE843F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4004.2010.5141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51, Issue 4, August 2010, Pages 4.11–4.14,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https://doi.org/10.1111/j.1468-4004.2010.51411.x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1: </a:t>
            </a:r>
            <a:r>
              <a:rPr lang="en-US" altLang="en-US" b="0"/>
              <a:t>The only known inhabited planet rises over the surface of the Moon, as photographed from Apollo 8 in December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1: The only known inhabited planet rises over the surface of the Moon, as photographed from Apollo 8 in December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2024-04-27T01:33:30Z</dcterms:modified>
</cp:coreProperties>
</file>