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255EC-249D-414E-9A99-D92E3637C3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6B4EB-FA33-4C59-9A0B-6D11FAF5CA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Continued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EF504-450C-4D03-9085-65619415E0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2970–2981,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Continued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Continued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2024-04-26T08:26:54Z</dcterms:modified>
</cp:coreProperties>
</file>