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70BD97-13FE-404B-B49E-81329CDDA5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B70E4D-76FD-4169-9BCB-124AD2148C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moral sensitivity scores for the 4 intentional harm conditions. Higher scores indicate more moral sensitivity. n.s. is non-significant; *≤0.05. Error bars represent 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A60F53-36C8-4ECC-AF53-FCA74BD6AF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225–233,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Mean moral sensitivity scores for the 4 intentional harm conditions. Higher scores indicate more moral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Mean moral sensitivity scores for the 4 intentional harm conditions. Higher scores indicate more moral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2024-04-26T16:33:00Z</dcterms:modified>
</cp:coreProperties>
</file>