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9F284-68D5-4AE0-9346-3581E734E0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1E3848-F288-4487-B6F1-37C85F89B5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D773FA-018A-47E4-9664-A8CC9F31CF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2024-04-26T02:44:38Z</dcterms:modified>
</cp:coreProperties>
</file>