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331985-6756-49FA-856E-18F24310C6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C7853C-E691-4625-ACC4-FD92CA4C3F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423D0B-FBB9-4436-9EAE-60C682A048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2024-04-26T20:42:49Z</dcterms:modified>
</cp:coreProperties>
</file>