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3448F5-255A-4EEA-AE5F-CE6DC07D2F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4D8505-0A48-46A6-9006-F61A6D8ACE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ChAT and parvalbumin immunohistochemistry of the MS/VDB. Displayed are a typical sham-lesioned rat on the left and a typical ACh-NBM-lesioned rat on the right (magnification 10×). The rectangular outlines superimposed on the rat brain coronal schematics delineate the MS/VDB cell-counting frames. There was no significant difference in the number of ChAT-immunoreactive cells between the 2 groups (A,B) in the MS/VDB (C), and there was no significant difference in the number of parvalbumin-immunoreactive cells between the 2 groups (D,E) in the MS/VDB (F). + standard error of the mean. Rat brain schematics adapted from Paxinos and Watson (2007).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FCFAF8-F8A9-48BD-B850-B709CC3B06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10, October 2012, Pages 2441–2453,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ChAT and parvalbumin immunohistochemistry of the MS/VDB. Displayed are a typical sham-lesioned rat on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ChAT and parvalbumin immunohistochemistry of the MS/VDB. Displayed are a typical sham-lesioned rat on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2024-04-26T11:22:47Z</dcterms:modified>
</cp:coreProperties>
</file>