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452A29-E25D-4B0E-A647-40C753FCAF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D51547-86B6-4525-A444-74FE55490C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improvement of RT between active TMS to UMO and sham TMS correlates (r = −0.58, P &lt; 0.025) with the degree to which fMRI network expression is depressed following sleep deprivation.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6FE9D4-FDF0-4B2E-AD00-4CDDF3B542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2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9, September 2008, Pages 2077–2085,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https://doi.org/10.1093/cercor/bhm231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The improvement of RT between active TMS to UMO and sham TMS correlates (r = −0.58, P &lt; 0.025) with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The improvement of RT between active TMS to UMO and sham TMS correlates (r = −0.58, P &lt; 0.025) with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2024-04-27T00:23:32Z</dcterms:modified>
</cp:coreProperties>
</file>