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0A5023-7A00-4B9C-A6C7-B8382ADC18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830450-F4D9-4746-8C22-43F79279E3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3. Bateman gradients for males and females in the three treatments. From top to bottom, the panels represent the female-excess treatment, the even sex ratio treatment, and the male-excess treatment. The Bateman gradients for males are significantly different from zero only in the male-excess treatment (female-excess, P = 0.11; even, P = 0.09; male-excess, P &lt; 0.001), whereas the Bateman gradients for females are significantly different from zero in all three treatments (female-excess, P &lt; 0.001; even, P &lt; 0.001; male-excess, P = 0.045)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Society for Integrative and Comparative Biology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2B6146-6836-4217-9D60-4A20F003EC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b/45.5.87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Integr Comp Biol</a:t>
            </a:r>
            <a:r>
              <a:rPr lang="en-US" altLang="en-US" sz="1000">
                <a:solidFill>
                  <a:srgbClr val="333333"/>
                </a:solidFill>
              </a:rPr>
              <a:t>, Volume 45, Issue 5, November 2005, Pages 874–884,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https://doi.org/10.1093/icb/45.5.874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3. Bateman gradients for males and females in the three treatments. From top to bottom, the panels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3. Bateman gradients for males and females in the three treatments. From top to bottom, the panels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2024-04-26T10:28:02Z</dcterms:modified>
</cp:coreProperties>
</file>