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0AE68AA-DBA5-478D-B175-1F98FE50860C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2F44984-F096-4D08-ADB8-C6904DDB3F0A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Figure 1 A representative example of an IVUS pull-back and a temperature pull-back for a single rabbit (left panel: A, temperature; B, wall area before injury; C, wall area after injury) and for the entire group of rabbits (right panel). Both situations show an absence of relationship between IVUS-derived wall thickness and temperature heterogeneity.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European Society of Cardiology 2005.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1E157A3-DEB0-4A97-809C-677410099AE1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Figure 2 A representative example of the cellular composition of hot (left column) and cold regions (right column). The first row shows the macrophages (RAM-11 stain; A and E), the second row the SMCs (α-actin stain; B and F), the third row the lipids (Oil-red-O stain; C and G), and the last row the collagen (Picrosirius red stain; D and H). Bar: 500 µm.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European Society of Cardiology 2005.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1E157A3-DEB0-4A97-809C-677410099AE1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Figure 3 A representative example of hot, cold, and reference regions containing zymography results of pro-MMP-2, MMP-2, and MMP-9 (top) and a temperature curve (bottom) of the same rabbit. In addition, immunohistochemistry of the MMP-2 staining is shown.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European Society of Cardiology 2005.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1E157A3-DEB0-4A97-809C-677410099AE1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Figure 4 Metalloproteinase activity analysis (MMP-2 and MMP-9) of hot (black bars) plaques, cold (light grey bars) plaques, and the reference region (dark grey bars) of the aorta of atherosclerotic rabbits (n=11).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European Society of Cardiology 2005.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1E157A3-DEB0-4A97-809C-677410099AE1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Figure 5 Cellular components of hot (filled squares) plaques and cold (open squares) plaques in the infrarenal aorta of a series of 11 atherosclerotic rabbits. In the right panel, the VI is calculated on the basis of the individual histological features. Note that the error bars are standard deviation.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European Society of Cardiology 2005.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1E157A3-DEB0-4A97-809C-677410099AE1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eurheartj/ehi46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eurheartj/ehi46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eurheartj/ehi46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eurheartj/ehi46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eurheartj/ehi46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Heart J</a:t>
            </a:r>
            <a:r>
              <a:rPr lang="en-US" altLang="en-US" sz="1000">
                <a:solidFill>
                  <a:srgbClr val="333333"/>
                </a:solidFill>
              </a:rPr>
              <a:t>, Volume 26, Issue 20, October 2005, Pages 2200–2205,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https://doi.org/10.1093/eurheartj/ehi461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b="0"/>
              <a:t>Figure 1 A representative example of an IVUS pull-back and a temperature pull-back for a single rabbit (left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240065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Heart J</a:t>
            </a:r>
            <a:r>
              <a:rPr lang="en-US" altLang="en-US" sz="1000">
                <a:solidFill>
                  <a:srgbClr val="333333"/>
                </a:solidFill>
              </a:rPr>
              <a:t>, Volume 26, Issue 20, October 2005, Pages 2200–2205,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https://doi.org/10.1093/eurheartj/ehi461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b="0"/>
              <a:t>Figure 2 A representative example of the cellular composition of hot (left column) and cold regions (right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73400" y="1371600"/>
            <a:ext cx="299145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Heart J</a:t>
            </a:r>
            <a:r>
              <a:rPr lang="en-US" altLang="en-US" sz="1000">
                <a:solidFill>
                  <a:srgbClr val="333333"/>
                </a:solidFill>
              </a:rPr>
              <a:t>, Volume 26, Issue 20, October 2005, Pages 2200–2205,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https://doi.org/10.1093/eurheartj/ehi461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b="0"/>
              <a:t>Figure 3 A representative example of hot, cold, and reference regions containing zymography results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17800" y="1371600"/>
            <a:ext cx="370198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Heart J</a:t>
            </a:r>
            <a:r>
              <a:rPr lang="en-US" altLang="en-US" sz="1000">
                <a:solidFill>
                  <a:srgbClr val="333333"/>
                </a:solidFill>
              </a:rPr>
              <a:t>, Volume 26, Issue 20, October 2005, Pages 2200–2205,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https://doi.org/10.1093/eurheartj/ehi461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b="0"/>
              <a:t>Figure 4 Metalloproteinase activity analysis (MMP-2 and MMP-9) of hot (black bars) plaques, cold (light grey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79600" y="1371600"/>
            <a:ext cx="539600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Heart J</a:t>
            </a:r>
            <a:r>
              <a:rPr lang="en-US" altLang="en-US" sz="1000">
                <a:solidFill>
                  <a:srgbClr val="333333"/>
                </a:solidFill>
              </a:rPr>
              <a:t>, Volume 26, Issue 20, October 2005, Pages 2200–2205,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https://doi.org/10.1093/eurheartj/ehi461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b="0"/>
              <a:t>Figure 5 Cellular components of hot (filled squares) plaques and cold (open squares) plaques in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38300" y="1371600"/>
            <a:ext cx="585683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Figure 1 A representative example of an IVUS pull-back and a temperature pull-back for a single rabbit (left ...</vt:lpstr>
      <vt:lpstr>Figure 2 A representative example of the cellular composition of hot (left column) and cold regions (right ...</vt:lpstr>
      <vt:lpstr>Figure 3 A representative example of hot, cold, and reference regions containing zymography results of ...</vt:lpstr>
      <vt:lpstr>Figure 4 Metalloproteinase activity analysis (MMP-2 and MMP-9) of hot (black bars) plaques, cold (light grey ...</vt:lpstr>
      <vt:lpstr>Figure 5 Cellular components of hot (filled squares) plaques and cold (open squares) plaques in the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2024-04-27T05:07:50Z</dcterms:modified>
</cp:coreProperties>
</file>