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D5B980-61D8-4B6A-AE14-CB9F10F47D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4E2367-E437-4695-AED7-B624831FC3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Jew is dragged through a street in Riga by Latvian civilians as a German policeman looks on (July 1941). USHMM, Courtesy of Bernhard Press.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2007;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7440A2-D617-4869-8776-CA502F3CAE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gs/dcm0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Holocaust Genocide Stud</a:t>
            </a:r>
            <a:r>
              <a:rPr lang="en-US" altLang="en-US" sz="1000">
                <a:solidFill>
                  <a:srgbClr val="333333"/>
                </a:solidFill>
              </a:rPr>
              <a:t>, Volume 21, Issue 2, Fall 2007, Pages 218–242,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https://doi.org/10.1093/hgs/dcm037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A Jew is dragged through a street in Riga by Latvian civilians as a German policeman looks on (July 1941).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A Jew is dragged through a street in Riga by Latvian civilians as a German policeman looks on (July 1941).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2024-04-27T03:48:26Z</dcterms:modified>
</cp:coreProperties>
</file>