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6E78F-A8DF-483B-83B2-78E87D3505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61F1B-01DB-43D0-9CDE-E8710144B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EEDAB-3815-42C6-9ECB-A47DF28A02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2024-04-26T03:39:46Z</dcterms:modified>
</cp:coreProperties>
</file>