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96084-A6B6-4DC0-8B99-F39AF8BE6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32B5B-2F77-4C9B-83AB-3CA1AEDA37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Global Expression similarity of hESCs, cell line-derived iPSCs and RTT-iPSCs. (A) Supervised hierarchical clustering analysis was performed using 14 504 expressed RefSeq genes. Log2(FPKM) values were represented by colors from green (low) to red (high). (B–I) Enrichment of iPSCs and hESCs-specific genes in RTT-iPSCs. False discovery rate (FDR) and normalized enrichment score (NES) were calculated by Gene Set Enrichment Analysis (GSEA) software at Broad institute.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7A35-D1CB-4853-BE20-43A883782B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Differentially-expressed genes between RTT-wt-iPSCs and RTT-mu-iPSCs. (A) Heatmap represents genes, which were highly expressed in RTT-wt-iPSCs and RTT-mu-iPSCs, respectively. Relative expression values to the average expression values across all samples were represented by colors from green to red (log2 scale). (B) Over-representation of GO terms and KEGG pathways is shown by bar plot. Dashed line represents 0.05 FDR. qPCR validation of differential expression of NR3C1 and MRPS33 in (C) RTT-iPSCs and (D) neurons derived from RTT-iPSCs (*P &lt; 0.05 and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7A35-D1CB-4853-BE20-43A883782B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Differentially expressed genes between monoallelic and biallelic RTT-iPSCs. (A and B) Venn diagram represents the number of (A) highly or (B) lowly expressed genes in RTT-wt-iPSCs and RTT-mu-iPSCs compared with RTT-bi-iPSCs (P &lt; 0.05). Thus, the common genes in (A) were defined as monoallelic iPSC-specific and in (B) as biallelic iPSC-specific genes. (C) Comparison of the ratio of differentially expressed X-linked genes between short (60 600 kbp). (D and E) (D) The percentage of differentially expressed genes in each chromosome between RTT-wt-iPSCs and RTT-bi-iPSCs and (E) between RTT-mu-iPSCs and RTT-bi-iPSCs. The ratio was calculated by dividing the absolute amount of differentially expressed genes by the total number of genes per chromosome. (F and G) Chromosomal distribution of differentially-expressed genes in (F) chromosome X and (G) chromosome 8. Black and gray bars represent average of log2(FPKM) value in RTT-wt-iPSCs and RTT-bi-iPSCs, respectively. Error bar represents standard deviation of log2(FPKM).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7A35-D1CB-4853-BE20-43A883782B5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genes in X chromosome among mono-allelic wild type and mutant, and biallelic RTT-iPSCs. Relative expression level to average of all RTT-iPSCs are shown (log2 scale): (A) average all; (B), ‘heterogeneous’; (C), ‘subject’; (D), ‘escape’ X-linked genes which are defined by Carrel et al. (38).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7A35-D1CB-4853-BE20-43A883782B5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gene expression in RTT iPSCs with distinct mutations. (A) Over-represented GO terms and KEGG pathways of downregulated genes in RTT-iPSCs with different mutations and MeCP2 KD iPSCs. Pathways in non-neuronal and neuronal functions were represented. Dashed line represents 0.05 FDR. (B and C) qPCR validation of differential expression of neuronal developmental genes (AKT1 and NOTCH1) using multiple wild-type and mutant RTT-iPSCs. (*P &lt; 0.05 and **P &lt; 0.01)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7A35-D1CB-4853-BE20-43A883782B5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t5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t5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t5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t5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1045–1055,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Global Expression similarity of hESCs, cell line-derived iPSCs and RTT-iPSCs. (A) Supervised hierarchical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83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1045–1055,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Differentially-expressed genes between RTT-wt-iPSCs and RTT-mu-iPSCs. (A) Heatmap represents genes,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073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1045–1055,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Differentially expressed genes between monoallelic and biallelic RTT-iPSCs. (A and B) Venn diagram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6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1045–1055,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Expression of genes in X chromosome among mono-allelic wild type and mutant, and biallelic RTT-iPSCs.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5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1045–1055,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Differential gene expression in RTT iPSCs with distinct mutations. (A) Over-represented GO terms and KEGG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4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Global Expression similarity of hESCs, cell line-derived iPSCs and RTT-iPSCs. (A) Supervised hierarchical ...</vt:lpstr>
      <vt:lpstr>Figure 2. Differentially-expressed genes between RTT-wt-iPSCs and RTT-mu-iPSCs. (A) Heatmap represents genes, which ...</vt:lpstr>
      <vt:lpstr>Figure 3. Differentially expressed genes between monoallelic and biallelic RTT-iPSCs. (A and B) Venn diagram represents ...</vt:lpstr>
      <vt:lpstr>Figure 4. Expression of genes in X chromosome among mono-allelic wild type and mutant, and biallelic RTT-iPSCs. ...</vt:lpstr>
      <vt:lpstr>Figure 5. Differential gene expression in RTT iPSCs with distinct mutations. (A) Over-represented GO terms and KEGG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2024-04-27T02:13:06Z</dcterms:modified>
</cp:coreProperties>
</file>