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D8890-9D40-4CC4-90AB-87831E53FF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29460-D6C8-43D4-A7E1-CF1B59220F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4C17F-251D-46FF-83D6-BB89A1086D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2024-04-26T17:37:05Z</dcterms:modified>
</cp:coreProperties>
</file>