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9387D-9BE5-4FD4-A883-D3DD6D6896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47082-8830-40DE-98D4-DD4679ACB0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From left to right, from top to bottom: (a) Original volume as a function of truncated volume. Note that a statistical difference is present even if the lines seem very close. (b) Truncated volume as a function of gestational age. (c) Lateral cortical surface area as a function of age. (d) Lateral surface area as a function of truncated volume (allometric model/original scale). (e) Gyrification Index as a function of gestational age. (f) Gyrification Index as a function of truncated volume (allometric model/original scale). Black points correspond to preterms and white diamonds to fetuses.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D70CC-967A-4CA9-88DD-A8E49C4ACE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3023–3035,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From left to right, from top to bottom: (a) Original volume as a function of truncated volume. Note that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From left to right, from top to bottom: (a) Original volume as a function of truncated volume. Note that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2024-04-26T19:21:15Z</dcterms:modified>
</cp:coreProperties>
</file>