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A35F0-E46C-42C6-87E9-14F5BCD4F1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B0582D-6DF9-4012-983C-AB802C1C5F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Accuracy on the final independent test set in each of the conditions for each of the ROIs (masks). For the anatomical ROIs these classifications used the final, most important, 10% of voxels or the least important 90% of voxels which were first eliminated. For the overlap ROIs, accuracy was assessed for the top 20% of voxels and for the 80% first eliminated. Both types of ROIs were also evaluated using the first eliminated, and thus least important, 50% of voxels. Chance performance was 50% and is indicated by the dashed lines. Error bars are ±1 standard error of the mean over subjects, after averaging over cross validation runs.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BEFB4F-222D-4203-8929-835AAF8A69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3144–3158,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Accuracy on the final independent test set in each of the conditions for each of the ROIs (masks).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Accuracy on the final independent test set in each of the conditions for each of the ROIs (masks).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2024-04-26T07:36:32Z</dcterms:modified>
</cp:coreProperties>
</file>