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6F3860-844A-4EC3-97B1-574F604EBD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692A3-0137-4270-800E-60FD1A461A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955783-9B13-4676-99C9-A9D670FD5A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2024-04-26T21:25:26Z</dcterms:modified>
</cp:coreProperties>
</file>