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B83F1-1D01-4910-AE0D-B2B36B5D7E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806DED-3E95-4874-8F5B-36219240E8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QST at dorsal foot, distal leg and proximal thigh in healthy controls (CTRL) and patients with SFN, MFN and LFN. Box plots represent the median value with 25th and 75th percentiles.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8D3FD5-F855-43A6-8317-EEBAA082B8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1912–1925, </a:t>
            </a:r>
            <a:r>
              <a:rPr lang="en-US" altLang="en-US" sz="1000">
                <a:solidFill>
                  <a:srgbClr val="333333"/>
                </a:solidFill>
                <a:hlinkClick r:id="rId3"/>
              </a:rPr>
              <a:t>https://doi.org/10.1093/brain/awn093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QST at dorsal foot, distal leg and proximal thigh in healthy controls (CTRL) and patients with SFN, MFN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QST at dorsal foot, distal leg and proximal thigh in healthy controls (CTRL) and patients with SFN, MFN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2024-04-26T19:38:59Z</dcterms:modified>
</cp:coreProperties>
</file>