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073820-7097-43B5-A09A-062C7BEB63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522C22-8CB0-4A5F-B398-A38C1CEF7C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Total neuron number (A), cortical area volume (B), and neuron density (C) are plotted by region of interest. Bars indicate the mean values for each parameter in each region. Dotted lines connect the left and right hemisphere values within an individual.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A32F3D-22D3-49B0-A30B-0129B22067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3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3, March 2010, Pages 730–742, </a:t>
            </a:r>
            <a:r>
              <a:rPr lang="en-US" altLang="en-US" sz="1000">
                <a:solidFill>
                  <a:srgbClr val="333333"/>
                </a:solidFill>
                <a:hlinkClick r:id="rId3"/>
              </a:rPr>
              <a:t>https://doi.org/10.1093/cercor/bhp138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Total neuron number (A), cortical area volume (B), and neuron density (C) are plotted by region of interest.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Total neuron number (A), cortical area volume (B), and neuron density (C) are plotted by region of interest.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2024-04-26T11:34:29Z</dcterms:modified>
</cp:coreProperties>
</file>