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E0FC8B-F0D6-4E42-B2F0-E487427EFA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0D668C-246F-4B8F-8B05-2FEA4E18D2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19. </a:t>
            </a:r>
            <a:r>
              <a:rPr lang="en-US" altLang="en-US">
                <a:latin typeface="Arial" pitchFamily="34" charset="0"/>
                <a:ea typeface="Arial" pitchFamily="34" charset="0"/>
              </a:rPr>
              <a:t>Calyptogena makranensis n. sp., RV Sonne, stn 322, holotype, SMF 327540, L=62.8 mm. A. Exterior of left valve. B. Exterior of right valve. C. Interior of left valve. D. Interior of right valve. E. Left hinge plate. F. Right hinge plate. G. Dorsal view. H. Anterior 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DAA99-957B-4BC6-A197-AD6AE042CE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l0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72, Issue 4, November 2006, Pages 359–395, </a:t>
            </a:r>
            <a:r>
              <a:rPr lang="en-US" altLang="en-US" sz="1000">
                <a:solidFill>
                  <a:srgbClr val="333333"/>
                </a:solidFill>
                <a:hlinkClick r:id="rId3"/>
              </a:rPr>
              <a:t>https://doi.org/10.1093/mollus/eyl022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19. </a:t>
            </a:r>
            <a:r>
              <a:rPr lang="en-US" altLang="en-US" b="0"/>
              <a:t>Calyptogena makranensis n. sp., RV Sonne, stn 322, holotype, SMF 327540, L=62.8 mm. A. Exterior of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19. Calyptogena makranensis n. sp., RV Sonne, stn 322, holotype, SMF 327540, L=62.8 mm. A. Exterior of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2024-04-26T11:31:59Z</dcterms:modified>
</cp:coreProperties>
</file>