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C7BD3B-196B-4487-86A0-DA87100C23B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77CFDB-B286-47A2-8C4A-77809B15C29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(A) A general phylogeny of vertebrates. (B) Pie charts comparing the percentage of a genome derived from TEs. The area of the pie chart is proportional to genome size except for the west African lungfish and Axolotl. The genomes of these species are exceptionally large. A scaled pie-chart representing the human genome is presented for to illustrate this aspect. Please note that in all cases, the TE content is based on estimates made using the methods by the individual research teams studying each genome. Thus, the methods employed varied and represent the authors’ best estimates obtained using those methods.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2017. Published by Oxford University Press on behalf of the Society for Molecular Biology and Evolution.This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ED7BDE-460B-485D-85F3-A4FB10DEC9E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gbe/evw26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Genome Biol Evol</a:t>
            </a:r>
            <a:r>
              <a:rPr lang="en-US" altLang="en-US" sz="1000">
                <a:solidFill>
                  <a:srgbClr val="333333"/>
                </a:solidFill>
              </a:rPr>
              <a:t>, Volume 9, Issue 1, January 2017, Pages 161–177, </a:t>
            </a:r>
            <a:r>
              <a:rPr lang="en-US" altLang="en-US" sz="1000">
                <a:solidFill>
                  <a:srgbClr val="333333"/>
                </a:solidFill>
                <a:hlinkClick r:id="rId3"/>
              </a:rPr>
              <a:t>https://doi.org/10.1093/gbe/evw264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(A) A general phylogeny of vertebrates. (B) Pie charts comparing the percentage of a genome derived from TEs.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 (A) A general phylogeny of vertebrates. (B) Pie charts comparing the percentage of a genome derived from TEs.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2024-04-27T00:26:48Z</dcterms:modified>
</cp:coreProperties>
</file>