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E2313A-4F64-4E5E-8762-91F66AC151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9ED3B8-EA13-4A49-88A9-68C7F57F9C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Resting-state connectivity pattern of 6 frontal seed regions across the whole group of subjects (P ≤ 0.05 FDR corrected), overlaid on SPM5 standard brain in MNI space. L-oper, l-tri, l-orbi, r-oper, r-tri, and r-orbi represent the connectivity pattern to l-oper, l-tri, l-orbi, r-oper, r-tri, and r-orbi,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6FF3FE-2796-4512-AAA0-D33F6DF06F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3, March 2010, Pages 549–560,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Resting-state connectivity pattern of 6 frontal seed regions across the whole group of subjects (P ≤ 0.05 FDR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Resting-state connectivity pattern of 6 frontal seed regions across the whole group of subjects (P ≤ 0.05 FDR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2024-04-26T23:43:26Z</dcterms:modified>
</cp:coreProperties>
</file>