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88EB5-16F5-4AE9-9F26-AC813F6B70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4E71D-ED5C-462E-A402-E6E288A406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BD4A3-0E31-430B-B7E0-D7DAC48241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2024-04-26T11:08:25Z</dcterms:modified>
</cp:coreProperties>
</file>