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A0F13-747F-48A2-88E8-934908CD29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F2C8A-04E5-4C6B-9B0D-AA3B2B43EA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diagram for study demonstrating the number of patients assessed for inclusion into the study, number enrolled in the study, the numbers followed up, and numbers of patients analysed.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[2009].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A1202-CE7E-4C87-B9B9-EEDC882C82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p2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103, Issue 5, November 2009, Pages 761–768,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https://doi.org/10.1093/bja/aep266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2 </a:t>
            </a:r>
            <a:r>
              <a:rPr lang="en-US" altLang="en-US" b="0"/>
              <a:t>Consort diagram for study demonstrating the number of patients assessed for inclusion into the study, number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 2 Consort diagram for study demonstrating the number of patients assessed for inclusion into the study, number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2024-04-26T17:59:08Z</dcterms:modified>
</cp:coreProperties>
</file>