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A0C85B-D7F4-47ED-AD9B-7A5B98344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0BE16-0A13-4852-8576-39876BE7DC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Locations of the ASSR sources relative to the N1m sources in the Cartesian head coordinate system. The source locations in the left and right hemispheres are illustrated on the left and right graphs,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24F25B-253D-4F46-B38C-89BA1C126D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1193–1200, </a:t>
            </a:r>
            <a:r>
              <a:rPr lang="en-US" altLang="en-US" sz="1000">
                <a:solidFill>
                  <a:srgbClr val="333333"/>
                </a:solidFill>
                <a:hlinkClick r:id="rId3"/>
              </a:rPr>
              <a:t>https://doi.org/10.1093/cercor/bhm153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Locations of the ASSR sources relative to the N1m sources in the Cartesian head coordinate system. The 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Locations of the ASSR sources relative to the N1m sources in the Cartesian head coordinate system. The 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2024-04-26T12:50:05Z</dcterms:modified>
</cp:coreProperties>
</file>