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E18C8-4497-4FDE-8E4F-BB39CEB8AF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478D8-FB2D-4C89-ADFB-91F2DF9344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A061D-1249-4EA1-A696-F8B7DFE6D4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2024-04-26T06:30:34Z</dcterms:modified>
</cp:coreProperties>
</file>