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5B9887-60C9-4DE2-A9D5-9D39778799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61EE6-412F-470A-B100-691EAD2873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A9B091-9B7D-416A-A822-636B3393E4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2024-04-26T14:55:10Z</dcterms:modified>
</cp:coreProperties>
</file>