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E2C37-B85C-4BEF-914C-0F7468FE9D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57D7E-2028-4341-AA24-345EFF12DC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F67E5-AF63-4CB8-8DA6-428DE8F339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2024-04-26T01:01:53Z</dcterms:modified>
</cp:coreProperties>
</file>