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88E7AF-EE47-4C88-AD38-D066A8C522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C4657B-9557-4EA7-929B-0B52BA7F50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Figure showing spin period and minimum companion mass for all known binary pulsars with spin period below 100 ms. Pulsars with discoveries presented in this paper are circled. The different symbols mark VLMBP (triangle), LMBP (square) and IMBPs (circle) as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310A39-3044-4057-A3A4-E7ECEF43DE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1.1984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419, Issue 2, January 2012, Pages 1752–1765, </a:t>
            </a:r>
            <a:r>
              <a:rPr lang="en-US" altLang="en-US" sz="1000">
                <a:solidFill>
                  <a:srgbClr val="333333"/>
                </a:solidFill>
                <a:hlinkClick r:id="rId3"/>
              </a:rPr>
              <a:t>https://doi.org/10.1111/j.1365-2966.2011.19842.x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Figure showing spin period and minimum companion mass for all known binary pulsars with spin period below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Figure showing spin period and minimum companion mass for all known binary pulsars with spin period below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2024-05-01T21:56:20Z</dcterms:modified>
</cp:coreProperties>
</file>