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530D9D-0CAF-4047-BDE4-34DAF206EC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CB3ED-6308-4D62-8917-48552AD56F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09280-C965-4D59-BD4C-E0BBBB06FC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2024-04-26T21:36:04Z</dcterms:modified>
</cp:coreProperties>
</file>