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A1C24-1570-4033-85F1-05EDA06408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413AB2-E626-40F1-9725-8FBBD72805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BB4A82-CD21-48B7-8C00-B54C3D4F40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2024-04-27T00:27:29Z</dcterms:modified>
</cp:coreProperties>
</file>