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Lst>
  <p:sldSz cx="9144000" cy="6858000" type="screen4x3"/>
  <p:notesSz cx="6858000" cy="9144000"/>
  <p:custDataLst>
    <p:tags r:id="rId9"/>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heme" Target="theme/theme1.xml" /><Relationship Id="rId13"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tags" Target="tags/tag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1FB7BCF-96F4-4E49-9C1A-5B335A48CB2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51BC4F-49AB-4B19-9BDB-AFAF9EA004A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RT-PCR of reverse transcribed mRNA from several parts of the human GI. The values shown are amount of RNA relative to β2 microglubulin (B2m) RNA. Note that the scales of the x axes in (a) are different. To give a better visual comparison of the differences of expression levels between genes, the expression levels of the 6 genes in the duodenum were plotted in the same graph in (b). Error bars represent standard error of the mean.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5D670D-2457-45C6-8461-F5C0933BC003}"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Diagram of the DNA construct used to produce Trp-eGFP transgenic mice. (b) Transverse sections from the circumvallate papilla of a Trp-eGFP transgenic mouse immunostained with a Gγ13-specific antibody. Gγ13 and Trpm5 are expressed in the same cells in the taste buds. The secondary antibody is a Cy3-conjugated anti-rabbit IgG. There is &gt;90% colocalization of the eGFP (green) and Gγ13 (red) fluorescence. (c) Scatter plots of sorted dissociated intestinal cells from a wild type and a transgenic mouse. The cell population from the transgenic mouse labeled P5 shows more intense GFP fluorescence than propidium iodide fluorescence and is absent in the wild-type mouse. This population was sorted as GFP+ cells. The P6 population was sorted as the GFP− control cells. (d) RT-PCR of reverse transcribed mRNA from unsorted cells, GFP+, and GFP− cells. The values shown are amount of RNA relative to GAPDH RNA.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5D670D-2457-45C6-8461-F5C0933BC003}"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Sections from the antrum, duodenum, jejunum, ileum, and colon of a Trp-eGFP transgenic mouse examined under confocal microscopy, showing expression of eGFP in several isolated cells disseminated throughout the epithelium of the villi and glands of the GI.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5D670D-2457-45C6-8461-F5C0933BC003}"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Sections from the duodenum of a Trp-eGFP transgenic mouse stained with antibodies against T1r3, T1r1, α-gustducin, and PLCβ2. All panels show parts of the duodenal villi, except the bottom row, which shows a section of a duodenal gland. The Venn diagram at the bottom of the figure shows the relationships between subsets of taste or intestinal cells expressing eGFP and subsets of cells expressing other taste signal transduction proteins. The relationship between subsets of intestinal cells expressing taste signal transduction proteins other than Trpm5 have not been investigated. The diagram relating the taste cells is based on data from the literature. To avoid crowding the figure, T1r1 is not included in the Venn diagram. Its pattern of expression is similar to that of T1r3, except that there are cells in the duodenal villi and colon that express T1r1 but not eGFP.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5D670D-2457-45C6-8461-F5C0933BC003}"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Sections of the duodenum of a Trp-eGFP transgenic mouse immunostained with an antibody against PYY. The secondary antibody is labeled with Cy3. There is no colocalization of eGFP with PYY.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5D670D-2457-45C6-8461-F5C0933BC003}" type="slidenum">
              <a:rPr lang="en-US" altLang="en-US" sz="1200"/>
              <a:t>5</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5.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hemse/bjl034" TargetMode="External" /><Relationship Id="rId4" Type="http://schemas.openxmlformats.org/officeDocument/2006/relationships/image" Target="../media/image1.png" /><Relationship Id="rId5" Type="http://schemas.openxmlformats.org/officeDocument/2006/relationships/image" Target="../media/image6.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RT-PCR of reverse transcribed mRNA from several parts of the human GI. The values shown are amount of RNA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97300" y="1371600"/>
            <a:ext cx="1539299"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Diagram of the DNA construct used to produce Trp-eGFP transgenic mice. (b) Transverse sections from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63800" y="1371600"/>
            <a:ext cx="422785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Sections from the antrum, duodenum, jejunum, ileum, and colon of a Trp-eGFP transgenic mouse examined under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59200" y="1371600"/>
            <a:ext cx="163681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Sections from the duodenum of a Trp-eGFP transgenic mouse stained with antibodies against T1r3, T1r1,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48000" y="1371600"/>
            <a:ext cx="3036808"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Chem Senses</a:t>
            </a:r>
            <a:r>
              <a:rPr lang="en-US" altLang="en-US" sz="1000">
                <a:solidFill>
                  <a:srgbClr val="333333"/>
                </a:solidFill>
              </a:rPr>
              <a:t>, Volume 32, Issue 1, January 2007, Pages 41–49, </a:t>
            </a:r>
            <a:r>
              <a:rPr lang="en-US" altLang="en-US" sz="1000">
                <a:solidFill>
                  <a:srgbClr val="333333"/>
                </a:solidFill>
                <a:hlinkClick r:id="rId3"/>
              </a:rPr>
              <a:t>https://doi.org/10.1093/chemse/bjl034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Sections of the duodenum of a Trp-eGFP transgenic mouse immunostained with an antibody against PYY.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269319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15</Paragraphs>
  <Slides>5</Slides>
  <Notes>5</Notes>
  <TotalTime>3343</TotalTime>
  <HiddenSlides>0</HiddenSlides>
  <MMClips>0</MMClips>
  <ScaleCrop>0</ScaleCrop>
  <HeadingPairs>
    <vt:vector baseType="variant" size="4">
      <vt:variant>
        <vt:lpstr>Theme</vt:lpstr>
      </vt:variant>
      <vt:variant>
        <vt:i4>1</vt:i4>
      </vt:variant>
      <vt:variant>
        <vt:lpstr>Slide Titles</vt:lpstr>
      </vt:variant>
      <vt:variant>
        <vt:i4>5</vt:i4>
      </vt:variant>
    </vt:vector>
  </HeadingPairs>
  <TitlesOfParts>
    <vt:vector baseType="lpstr" size="6">
      <vt:lpstr>13_Office Theme</vt:lpstr>
      <vt:lpstr>Figure 1 RT-PCR of reverse transcribed mRNA from several parts of the human GI. The values shown are amount of RNA ...</vt:lpstr>
      <vt:lpstr>Figure 2 (a) Diagram of the DNA construct used to produce Trp-eGFP transgenic mice. (b) Transverse sections from the ...</vt:lpstr>
      <vt:lpstr>Figure 3 Sections from the antrum, duodenum, jejunum, ileum, and colon of a Trp-eGFP transgenic mouse examined under ...</vt:lpstr>
      <vt:lpstr>Figure 4 Sections from the duodenum of a Trp-eGFP transgenic mouse stained with antibodies against T1r3, T1r1, ...</vt:lpstr>
      <vt:lpstr>Figure 5 Sections of the duodenum of a Trp-eGFP transgenic mouse immunostained with an antibody against PYY.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2024-09-20T03:58:27Z</dcterms:modified>
</cp:coreProperties>
</file>