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93028-901E-4A10-9621-92D1EF2952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6A499-B992-4E49-BB90-3BA1243586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Organization of the eye, tongue, hand, and foot regions of the cingulate and SMA/SEF in the hemispheres exhibiting a cingulate sulcus (A) and a paracingulate sulcus (B): Group analysis. Each color dot corresponds to the average MNI coordinates of the highest t-value observed during the performance of saccadic eye (red), tongue (yellow), foot (blue), and hand (green) movements in the cingulate cortex and in the SMA/SEF in the hemispheres without pcgs (A) and in the hemispheres displaying a pcgs (B). These average MNI coordinates are presented on a typical hemisphere (i.e. left hemisphere of S4) without a pcgs (left panel) and on a typical hemisphere (i.e. left hemisphere of S1) with a pcgs (right panel). The average coordinates are described in Tables 3–10. Abbreviations: cgs, cingulate sulcus; pcgs, paracingulate sulcus; pacs, paracentral sulcus; prpacs, pre-paracentral sulcus; vpcgs, vertical paracingulate sulcus; cs, central sulcus; meps, medial paracentral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F3A31-BE10-42BF-A545-BE1ADCB270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563–578,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Organization of the eye, tongue, hand, and foot regions of the cingulate and SMA/SEF in the hemispheres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Organization of the eye, tongue, hand, and foot regions of the cingulate and SMA/SEF in the hemispheres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2024-04-26T20:49:39Z</dcterms:modified>
</cp:coreProperties>
</file>