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9BA9C6-19DB-43DE-9071-32C17DF59B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6A692F-5321-4029-AAF1-2E5A59BCD0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B65B7B-A412-4D3F-B73E-2D5A977058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2024-04-26T16:29:15Z</dcterms:modified>
</cp:coreProperties>
</file>