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8A2186-E35B-4B64-AED9-0F9C6B5701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90A244-D6E3-4796-807D-B94A0B43CB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1 for poly-methyl-methacrylate (PMMA).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BAF658-E593-48AC-BA16-09BC4894C9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4.0221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157, Issue 1, April 2004, Pages 474–477,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https://doi.org/10.1111/j.1365-246X.2004.02213.x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Same as Fig. 1 for poly-methyl-methacrylate (PMMA).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Same as Fig. 1 for poly-methyl-methacrylate (PMMA).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2024-09-18T21:55:15Z</dcterms:modified>
</cp:coreProperties>
</file>