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81AE1-D471-4E4A-A155-34CE4EFAF1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05E25-B788-4C0A-B8CC-4086B8A9CC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1 for poly-methyl-methacrylate (PMMA).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ED6F29-9912-4EF0-A3DE-0F84A43B22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4.022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157, Issue 1, April 2004, Pages 474–477,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https://doi.org/10.1111/j.1365-246X.2004.02213.x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Same as Fig. 1 for poly-methyl-methacrylate (PMMA).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Same as Fig. 1 for poly-methyl-methacrylate (PMMA).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2024-05-08T21:34:46Z</dcterms:modified>
</cp:coreProperties>
</file>