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E8CEF5-3839-4F06-BB65-82FF5200E2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729BE8-BD7F-46AD-A481-1E710E21B2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Same as Fig. 1 for poly-methyl-methacrylate (PMMA).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DF5785-3D70-4EB7-82AF-E947B1B574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04.0221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157, Issue 1, April 2004, Pages 474–477,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https://doi.org/10.1111/j.1365-246X.2004.02213.x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Same as Fig. 1 for poly-methyl-methacrylate (PMMA).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Same as Fig. 1 for poly-methyl-methacrylate (PMMA).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2024-09-20T14:02:14Z</dcterms:modified>
</cp:coreProperties>
</file>