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AB491D-C2BE-4EF2-B5B9-95FBF6E0E9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1B67A-E968-4B10-8172-A60CB483D7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Solubilization of HA, FePO4 ad AlPO4 by P. rugulosum isolate IR-94MF1 and its Mps++ and Mps− mutants in liquid medium using sucrose as the C source and different N sources (3.7 mM arginine, 18 mM nitrate, 18 mM nitrate+ammonium and 0.7 mM ammonium) after 3 (3d), 5 (5d) and 7 (7d) days of incubation. Values are means of three replicates. Means labeled with the same letter are not significantly (P&gt;0.01) different according to the LSD test used with the rank procedure.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CC4D4-5CE5-40D0-9B3F-CCE403D1DB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of the pH of the culture filtrate of P. rugulosum IR-94MF1 and its Mps++ and Mps− mutants cultivated in liquid media containing sucrose as the sole C source and different N or P sources: (A) 3.7 mM arginine; (B) 18 mM nitrate; (C) 18 mM nitrate+ammonium; and (D) 0.7 mM ammonium. Values are means of three replicates. Error bars (±S.D.) are shown when larger than the symbol.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CC4D4-5CE5-40D0-9B3F-CCE403D1DB9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41.1999.tb0058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41.1999.tb0058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Ecol</a:t>
            </a:r>
            <a:r>
              <a:rPr lang="en-US" altLang="en-US" sz="1000">
                <a:solidFill>
                  <a:srgbClr val="333333"/>
                </a:solidFill>
              </a:rPr>
              <a:t>, Volume 28, Issue 3, March 1999, Pages 281–290,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https://doi.org/10.1111/j.1574-6941.1999.tb00583.x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Solubilization of HA, FePO</a:t>
            </a:r>
            <a:r>
              <a:rPr lang="en-US" altLang="en-US" b="0" baseline="-25000"/>
              <a:t>4</a:t>
            </a:r>
            <a:r>
              <a:rPr lang="en-US" altLang="en-US" b="0"/>
              <a:t> ad AlPO</a:t>
            </a:r>
            <a:r>
              <a:rPr lang="en-US" altLang="en-US" b="0" baseline="-25000"/>
              <a:t>4</a:t>
            </a:r>
            <a:r>
              <a:rPr lang="en-US" altLang="en-US" b="0"/>
              <a:t> by P. rugulosum isolate IR-94MF1 and its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129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Ecol</a:t>
            </a:r>
            <a:r>
              <a:rPr lang="en-US" altLang="en-US" sz="1000">
                <a:solidFill>
                  <a:srgbClr val="333333"/>
                </a:solidFill>
              </a:rPr>
              <a:t>, Volume 28, Issue 3, March 1999, Pages 281–290,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https://doi.org/10.1111/j.1574-6941.1999.tb00583.x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Changes of the pH of the culture filtrate of P. rugulosum IR-94MF1 and its Mps</a:t>
            </a:r>
            <a:r>
              <a:rPr lang="en-US" altLang="en-US" b="0" baseline="30000"/>
              <a:t>++</a:t>
            </a:r>
            <a:r>
              <a:rPr lang="en-US" altLang="en-US" b="0"/>
              <a:t>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436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1 Solubilization of HA, FePO4 ad AlPO4 by P. rugulosum isolate IR-94MF1 and its ...</vt:lpstr>
      <vt:lpstr>2 Changes of the pH of the culture filtrate of P. rugulosum IR-94MF1 and its Mps++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2024-04-27T04:18:51Z</dcterms:modified>
</cp:coreProperties>
</file>