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AF08E-CDFC-44BF-B2DD-AF42AED92A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34AE1-3896-44D0-851F-621F2A0C4F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and serotype (number of isolates) of pneumococcal isolates throughout New Zealand.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JAC vol.55 no.3 © The British Society for Antimicrobial Chemotherapy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D4477-74D5-44AC-A952-04AB1C5285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i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55, Issue 3, March 2005, Pages 375–378,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https://doi.org/10.1093/jac/dki001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and serotype (number of isolates) of pneumococcal isolates throughout New Zealand.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040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and serotype (number of isolates) of pneumococcal isolates throughout New Zealand.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2024-04-26T04:06:06Z</dcterms:modified>
</cp:coreProperties>
</file>