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40DE56-0279-4831-A659-91DD5AAE2E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201C8B-122A-488F-8EEF-D2B82E9674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Life cycle of scientific discoveries. The overall cycle is broken down into five different steps. After completion of all steps according to the reproducible guidelines (Table 1), the results would rapidly lead to confirmed (or discarded) discoveries. The confirmed discoveries would then be translated into new knowledge and data supporting novel studies.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1EB937-99F3-447B-B066-0B79705512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b/bbs0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14, Issue 4, July 2013, Pages 391–401, </a:t>
            </a:r>
            <a:r>
              <a:rPr lang="en-US" altLang="en-US" sz="1000">
                <a:solidFill>
                  <a:srgbClr val="333333"/>
                </a:solidFill>
                <a:hlinkClick r:id="rId3"/>
              </a:rPr>
              <a:t>https://doi.org/10.1093/bib/bbs078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Life cycle of scientific discoveries. The overall cycle is broken down into five different steps.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Life cycle of scientific discoveries. The overall cycle is broken down into five different steps. After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2024-04-26T09:20:48Z</dcterms:modified>
</cp:coreProperties>
</file>