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C6C479-B5DA-4C0F-BC77-8BA703AA43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A6D9FD-0650-4409-A1C7-681905749F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plots of the relationships between visceral fat and HOMA, AUCINS and WC, in each group separately, and in the entire population combined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222958-0C66-4167-9078-E523CEE39E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m3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 2008, Pages 153–159,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https://doi.org/10.1093/humrep/dem356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1: </a:t>
            </a:r>
            <a:r>
              <a:rPr lang="en-US" altLang="en-US" b="0"/>
              <a:t>Scatter plots of the relationships between visceral fat and HOMA, AUC</a:t>
            </a:r>
            <a:r>
              <a:rPr lang="en-US" altLang="en-US" b="0" baseline="-25000"/>
              <a:t>INS</a:t>
            </a:r>
            <a:r>
              <a:rPr lang="en-US" altLang="en-US" b="0"/>
              <a:t> and WC, in each group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1: Scatter plots of the relationships between visceral fat and HOMA, AUCINS and WC, in each group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2024-04-26T04:29:53Z</dcterms:modified>
</cp:coreProperties>
</file>