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4705A-200A-435E-8020-12CEEB6521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FF7901-62AE-46D1-A1AA-4D7B41D25F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1D711-A98F-4E87-984F-95FA2E445D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2024-05-01T21:57:53Z</dcterms:modified>
</cp:coreProperties>
</file>