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BE1F23-CF89-4D12-A622-CF8B2D54B30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81C16D-A945-4A1E-9FA1-C24668A0CAB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Eight weeks following MI, the infarct scar still contains abundant myofibroblasts (MF) (panel A, α-SMA labeling) and remains vascularized (panel B, α-SMA labeling at vessels labeled with arrowheads); type I collagen and TGF-β1 mRNA (panels, C and D, in situ hybridization) expressions are still elevated at the site of MI; and binding density of ACE and AngII receptors (panels E and F, autoradiography) continues to be increased at this site. RV, right ventricle.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2000,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6A06E0-6B71-4BE8-951A-EEB09A529A6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008-6363(00)00032-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46, Issue 2, May 2000, Pages 250–256,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https://doi.org/10.1016/S0008-6363(00)00032-8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Eight weeks following MI, the infarct scar still contains abundant myofibroblasts (MF) (panel A, α-SMA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Eight weeks following MI, the infarct scar still contains abundant myofibroblasts (MF) (panel A, α-SMA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2024-04-26T18:15:21Z</dcterms:modified>
</cp:coreProperties>
</file>