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7DD05B-34BB-467F-B0D6-8F150E05C6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E2DECB-3C03-41AC-8E2E-D19BBE6203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 between FDI motor facilitation to implied action and subjective perception of implied motion. Facilitation index computed in (A) Out-win, (B) In-win STS, and (C) In-win IFC sessions.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4B7990-CBDF-4B8A-9B8D-CCBBB7CC13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3, March 2013, Pages 570–580,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Relation between FDI motor facilitation to implied action and subjective perception of implied motion.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Relation between FDI motor facilitation to implied action and subjective perception of implied motion.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2024-09-20T11:42:36Z</dcterms:modified>
</cp:coreProperties>
</file>