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716D91-FDD7-433C-BEDC-FD719FC66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F61B53-D119-435B-83E8-117CFA5C7E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FDI motor facilitation to implied action and subjective perception of implied motion. Facilitation index computed in (A) Out-win, (B) In-win STS, and (C) In-win IFC sessions.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5C6873-0BE2-43AB-8273-D9C28F8033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570–580,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Relation between FDI motor facilitation to implied action and subjective perception of implied motion.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Relation between FDI motor facilitation to implied action and subjective perception of implied motion.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2024-09-18T22:05:05Z</dcterms:modified>
</cp:coreProperties>
</file>