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58605-807B-4C40-8747-7735659FF7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55605-C985-47C5-8734-C5057C7730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FDI motor facilitation to implied action and subjective perception of implied motion. Facilitation index computed in (A) Out-win, (B) In-win STS, and (C) In-win IFC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D638B-BFCA-45B4-8CC8-9324F5FFF9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570–580,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Relation between FDI motor facilitation to implied action and subjective perception of implied motion.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Relation between FDI motor facilitation to implied action and subjective perception of implied motion.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2024-05-08T21:48:44Z</dcterms:modified>
</cp:coreProperties>
</file>