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56586D-D3FE-41EF-90A9-183985264C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2B795-C552-4AE2-9DCB-712550DA1D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E4CC4-C76F-4FFA-9B18-6B0B26CC6E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2024-04-26T21:38:40Z</dcterms:modified>
</cp:coreProperties>
</file>