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4527C2-9A8F-4487-BD53-26EF9C649A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1EE1AE-44E9-44CA-ACC9-7A2A8597B3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single-area PC/BC model. Rectangles represent populations of input units (x), error nodes (e), prediction nodes (y), and disjunctive nodes (d). Open arrows signify excitatory connections, and filled arrows indicate inhibitory connections. Crossed connections signify many-to-many connectivity, and parallel connections indicate a one-to-one mapping.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CFDDA0-7A53-47AD-88D5-9656E32A5C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1230–1239, </a:t>
            </a:r>
            <a:r>
              <a:rPr lang="en-US" altLang="en-US" sz="1000">
                <a:solidFill>
                  <a:srgbClr val="333333"/>
                </a:solidFill>
                <a:hlinkClick r:id="rId3"/>
              </a:rPr>
              <a:t>https://doi.org/10.1093/cercor/bhs117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single-area PC/BC model. Rectangles represent populations of input units (x), error nodes (e), prediction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single-area PC/BC model. Rectangles represent populations of input units (x), error nodes (e), prediction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2024-04-26T10:15:37Z</dcterms:modified>
</cp:coreProperties>
</file>